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7"/>
  </p:notesMasterIdLst>
  <p:sldIdLst>
    <p:sldId id="257" r:id="rId2"/>
    <p:sldId id="258" r:id="rId3"/>
    <p:sldId id="381" r:id="rId4"/>
    <p:sldId id="391" r:id="rId5"/>
    <p:sldId id="395" r:id="rId6"/>
    <p:sldId id="396" r:id="rId7"/>
    <p:sldId id="383" r:id="rId8"/>
    <p:sldId id="398" r:id="rId9"/>
    <p:sldId id="272" r:id="rId10"/>
    <p:sldId id="392" r:id="rId11"/>
    <p:sldId id="393" r:id="rId12"/>
    <p:sldId id="394" r:id="rId13"/>
    <p:sldId id="397" r:id="rId14"/>
    <p:sldId id="36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395"/>
            <p14:sldId id="396"/>
            <p14:sldId id="383"/>
            <p14:sldId id="398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92"/>
            <p14:sldId id="393"/>
            <p14:sldId id="394"/>
            <p14:sldId id="397"/>
            <p14:sldId id="36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54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41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77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437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4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269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191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08/10/2021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setembro/2021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18518"/>
            <a:ext cx="6552727" cy="14785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realizados</a:t>
            </a:r>
            <a:r>
              <a:rPr lang="pt-BR" dirty="0" smtClean="0"/>
              <a:t>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6059" y="1844824"/>
            <a:ext cx="7820397" cy="1296144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/>
              <a:t>Curso de Brigada de Incêndio </a:t>
            </a:r>
            <a:r>
              <a:rPr lang="pt-BR" dirty="0" smtClean="0"/>
              <a:t>– Organização e execução: SESMT (Serviço Especializado em Segurança e Medicina do Trabalho) e o Bombeiro Militar da Reserva, Reinaldo Rodrigues de Souza</a:t>
            </a:r>
            <a:r>
              <a:rPr lang="pt-BR" dirty="0" smtClean="0"/>
              <a:t>; contou com</a:t>
            </a:r>
            <a:r>
              <a:rPr lang="pt-BR" dirty="0" smtClean="0"/>
              <a:t> a participação dos colaboradores do Hospital Regional.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290404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01315"/>
            <a:ext cx="7344816" cy="122748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Curso de brigada de incêndio: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6292" y="1363632"/>
            <a:ext cx="7704856" cy="129614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Realizado nos turnos da manhã e da tarde, no auditório da prefeitura e no estacionamento do HR, englobando teoria e prática, trazendo noções básicas de combate a incêndios, salvamento e primeiros socorros.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0" y="2866623"/>
            <a:ext cx="2323014" cy="17379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46" y="2866623"/>
            <a:ext cx="2171733" cy="1628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2866623"/>
            <a:ext cx="1970781" cy="14780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69" y="4841034"/>
            <a:ext cx="2205282" cy="165396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54" y="4758404"/>
            <a:ext cx="2315454" cy="17365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37" y="4532192"/>
            <a:ext cx="1481135" cy="197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4444" y="188640"/>
            <a:ext cx="6552727" cy="14785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realizados</a:t>
            </a:r>
            <a:r>
              <a:rPr lang="pt-BR" dirty="0" smtClean="0"/>
              <a:t>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081" y="1268760"/>
            <a:ext cx="7429499" cy="129614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A equipe de Higienização, Lavanderia e Zeladoria participou ativamente do treinamento da prática de lavagem das mãos e também receberam orientações do Núcleo de Segurança do Paciente</a:t>
            </a:r>
            <a:r>
              <a:rPr lang="pt-BR" dirty="0" smtClean="0"/>
              <a:t>.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14" y="4588954"/>
            <a:ext cx="2267744" cy="17008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26" y="2619542"/>
            <a:ext cx="2110857" cy="158314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19" y="2619542"/>
            <a:ext cx="2092985" cy="15697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9" y="2619542"/>
            <a:ext cx="2160240" cy="16201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18" y="4665193"/>
            <a:ext cx="2171733" cy="16288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77" y="2599000"/>
            <a:ext cx="1347614" cy="179681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8954"/>
            <a:ext cx="2339752" cy="17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e reuniões com as demais equipes do </a:t>
            </a:r>
            <a:r>
              <a:rPr lang="pt-BR" dirty="0" err="1" smtClean="0"/>
              <a:t>hr</a:t>
            </a:r>
            <a:r>
              <a:rPr lang="pt-BR" dirty="0" smtClean="0"/>
              <a:t>: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2420888"/>
            <a:ext cx="7429499" cy="3816424"/>
          </a:xfrm>
        </p:spPr>
        <p:txBody>
          <a:bodyPr>
            <a:normAutofit fontScale="70000" lnSpcReduction="20000"/>
          </a:bodyPr>
          <a:lstStyle/>
          <a:p>
            <a:r>
              <a:rPr lang="pt-BR" u="sng" dirty="0" smtClean="0"/>
              <a:t>Enfermagem</a:t>
            </a:r>
            <a:r>
              <a:rPr lang="pt-BR" dirty="0" smtClean="0"/>
              <a:t>– </a:t>
            </a:r>
            <a:r>
              <a:rPr lang="pt-BR" dirty="0"/>
              <a:t>Reunião de setores abordando o Trabalho em equipe, dimensionamento do enfermeiro, organização do setor, uso e descarte correto dos </a:t>
            </a:r>
            <a:r>
              <a:rPr lang="pt-BR" dirty="0" err="1"/>
              <a:t>EPI’s</a:t>
            </a:r>
            <a:r>
              <a:rPr lang="pt-BR" dirty="0"/>
              <a:t>, revezamento do horário de descanso, utilização de adornos, registro em prontuários, registro de pontos, adaptação para escala 12/36. </a:t>
            </a:r>
            <a:r>
              <a:rPr lang="pt-BR" b="1" dirty="0"/>
              <a:t>Demais temas abordados com a equipe no mês de setembro</a:t>
            </a:r>
            <a:r>
              <a:rPr lang="pt-BR" dirty="0"/>
              <a:t>: Dia da segurança do paciente (Identificar os pacientes corretamente; Melhorar a comunicação efetiva; Melhorar a segurança dos medicamentos de alta vigilância; Assegurar cirurgias com local de intervenção correto, procedimento correto e paciente correto; Reduzir o risco de infecções associadas aos cuidados de saúde; Reduzir o risco de lesões ao paciente, decorrentes de quedas. </a:t>
            </a:r>
            <a:r>
              <a:rPr lang="pt-BR" b="1" dirty="0"/>
              <a:t>Estágio com a equipe Anhanguera</a:t>
            </a:r>
            <a:r>
              <a:rPr lang="pt-BR" dirty="0"/>
              <a:t>: Apresentação da unidade hospitalar; Normas e rotinas; Utilização correta de </a:t>
            </a:r>
            <a:r>
              <a:rPr lang="pt-BR" dirty="0" err="1"/>
              <a:t>EPI’s</a:t>
            </a:r>
            <a:r>
              <a:rPr lang="pt-BR" dirty="0"/>
              <a:t>; Descarte adequado dos </a:t>
            </a:r>
            <a:r>
              <a:rPr lang="pt-BR" dirty="0" err="1"/>
              <a:t>EPI’s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996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92696"/>
            <a:ext cx="7429499" cy="5400600"/>
          </a:xfrm>
        </p:spPr>
        <p:txBody>
          <a:bodyPr>
            <a:normAutofit fontScale="77500" lnSpcReduction="20000"/>
          </a:bodyPr>
          <a:lstStyle/>
          <a:p>
            <a:r>
              <a:rPr lang="pt-BR" sz="2000" u="sng" dirty="0" smtClean="0"/>
              <a:t>Fisioterapia </a:t>
            </a:r>
            <a:r>
              <a:rPr lang="pt-BR" sz="2000" dirty="0" smtClean="0"/>
              <a:t>– Reunião sobre mudança e adaptação de nova escala, redimensionando a equipe</a:t>
            </a:r>
            <a:r>
              <a:rPr lang="pt-BR" sz="2000" dirty="0" smtClean="0"/>
              <a:t>.</a:t>
            </a:r>
          </a:p>
          <a:p>
            <a:r>
              <a:rPr lang="pt-BR" sz="2000" u="sng" dirty="0" smtClean="0"/>
              <a:t>Nutrição</a:t>
            </a:r>
            <a:r>
              <a:rPr lang="pt-BR" sz="2000" dirty="0" smtClean="0"/>
              <a:t> – Reunião e capacitação referente ao manuseio e aproveitamento de alimentos, capacitação e atualização da importância do uso de itens de biossegurança; Educação continuada com a Empresa </a:t>
            </a:r>
            <a:r>
              <a:rPr lang="pt-BR" sz="2000" dirty="0" err="1" smtClean="0"/>
              <a:t>Fresenius</a:t>
            </a:r>
            <a:r>
              <a:rPr lang="pt-BR" sz="2000" dirty="0" smtClean="0"/>
              <a:t> sobre Nutrição parenteral.</a:t>
            </a:r>
          </a:p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Reunião com informações sobre o fechamento da UTI </a:t>
            </a:r>
            <a:r>
              <a:rPr lang="pt-BR" sz="2000" dirty="0" err="1" smtClean="0"/>
              <a:t>covid</a:t>
            </a:r>
            <a:r>
              <a:rPr lang="pt-BR" sz="2000" dirty="0" smtClean="0"/>
              <a:t>; teste de exames de HIV; orientar enfermagem sobre homogeneização de tubo para evitar coagulação de sangue; preenchimento de mapa de controle de temperatura; amostras de sangue de cordão umbilical; atentar-se para registro dos horários de descanso.</a:t>
            </a:r>
          </a:p>
          <a:p>
            <a:r>
              <a:rPr lang="pt-BR" sz="2000" u="sng" dirty="0" smtClean="0"/>
              <a:t>Radiologia</a:t>
            </a:r>
            <a:r>
              <a:rPr lang="pt-BR" sz="2000" dirty="0" smtClean="0"/>
              <a:t> – Reunião com a presença da Diretoria Geral e Responsável técnica pelo setor da recepção, foi orientado sobre o cuidado com glosa de prontuário, pois pode gerar problemas judiciais e perda de verba para o hospital; discutido tempo de atendimento, assim como o contato direto com os recepcionistas para melhor alinhamento entre os setores.</a:t>
            </a:r>
          </a:p>
          <a:p>
            <a:r>
              <a:rPr lang="pt-BR" sz="2000" u="sng" dirty="0" smtClean="0"/>
              <a:t>Recepção</a:t>
            </a:r>
            <a:r>
              <a:rPr lang="pt-BR" sz="2000" dirty="0" smtClean="0"/>
              <a:t> – Orientação sobre as visitas; orientação sobre o atendimento ao setor de ortopedia.</a:t>
            </a:r>
            <a:r>
              <a:rPr lang="pt-BR" sz="2000" dirty="0" smtClean="0"/>
              <a:t>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</a:t>
            </a:r>
            <a:r>
              <a:rPr lang="pt-BR" dirty="0" smtClean="0"/>
              <a:t>setembro </a:t>
            </a:r>
            <a:r>
              <a:rPr lang="pt-BR" dirty="0" smtClean="0"/>
              <a:t>de 2021: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-218741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Setembro amarelo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218691" y="1376772"/>
            <a:ext cx="6970862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Mês de prevenção ao suicídio, o Hospital Regional conscientiza sobre um tema que precisa de </a:t>
            </a:r>
            <a:r>
              <a:rPr lang="pt-BR" sz="2400" dirty="0" smtClean="0"/>
              <a:t>atenção</a:t>
            </a:r>
            <a:r>
              <a:rPr lang="pt-BR" sz="2400" dirty="0" smtClean="0"/>
              <a:t>, abraçamos essa </a:t>
            </a:r>
            <a:r>
              <a:rPr lang="pt-BR" sz="2400" dirty="0" err="1" smtClean="0"/>
              <a:t>idéia</a:t>
            </a:r>
            <a:r>
              <a:rPr lang="pt-BR" sz="2400" dirty="0" smtClean="0"/>
              <a:t>!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23705"/>
            <a:ext cx="3528392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824" y="33925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Setembro Laranja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608" y="2344229"/>
            <a:ext cx="7145945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Foi r</a:t>
            </a:r>
            <a:r>
              <a:rPr lang="pt-BR" sz="2400" dirty="0" smtClean="0"/>
              <a:t>ealizado uma ação pela Responsável Técnica pelo Setor de enfermagem, Luciana Patrícia, para conscientização da segurança do paciente.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335276"/>
            <a:ext cx="5293792" cy="19381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4442"/>
            <a:ext cx="2160240" cy="150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286" y="13935"/>
            <a:ext cx="6885340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Setembro Laranja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132800" y="1478233"/>
            <a:ext cx="7145945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r>
              <a:rPr lang="pt-BR" sz="2400" dirty="0" smtClean="0"/>
              <a:t>Visita do Núcleo de Segurança do Paciente nos setores.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74" y="4653136"/>
            <a:ext cx="2016224" cy="1512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0" y="4408061"/>
            <a:ext cx="1499036" cy="19987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77329"/>
            <a:ext cx="1979712" cy="148478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85" y="4869160"/>
            <a:ext cx="1947018" cy="14944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1" y="2749647"/>
            <a:ext cx="1931183" cy="16475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01" y="4869160"/>
            <a:ext cx="1992650" cy="14944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94" y="2795021"/>
            <a:ext cx="1556792" cy="155679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2" y="2621876"/>
            <a:ext cx="2030285" cy="15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-127679"/>
            <a:ext cx="6309276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Setembro Laranja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1" y="1746659"/>
            <a:ext cx="1800200" cy="18002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26" y="1732251"/>
            <a:ext cx="1844824" cy="13836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26" y="3515246"/>
            <a:ext cx="1872208" cy="187220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7" y="3962370"/>
            <a:ext cx="2232248" cy="16741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11" y="1501648"/>
            <a:ext cx="1844824" cy="184482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32" y="4118776"/>
            <a:ext cx="1844824" cy="18448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109" y="1501648"/>
            <a:ext cx="1844824" cy="184482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74" y="4293096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857913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 </a:t>
            </a:r>
            <a:r>
              <a:rPr lang="pt-BR" sz="2800" b="1" dirty="0" smtClean="0"/>
              <a:t>realizado o sorteio do brinde da ginástica laboral entre as participantes</a:t>
            </a:r>
            <a:endParaRPr lang="pt-BR" sz="24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91" y="2332357"/>
            <a:ext cx="2627784" cy="19708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7267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3588" y="620688"/>
            <a:ext cx="7776863" cy="1440160"/>
          </a:xfrm>
        </p:spPr>
        <p:txBody>
          <a:bodyPr>
            <a:normAutofit fontScale="90000"/>
          </a:bodyPr>
          <a:lstStyle/>
          <a:p>
            <a:r>
              <a:rPr lang="pt-BR" sz="2200" b="1" dirty="0" smtClean="0"/>
              <a:t>entrega do certificado de reconhecimento para os profissionais da linha de frente no enfrentamento a </a:t>
            </a:r>
            <a:r>
              <a:rPr lang="pt-BR" sz="2200" b="1" dirty="0" err="1" smtClean="0"/>
              <a:t>covid</a:t>
            </a:r>
            <a:r>
              <a:rPr lang="pt-BR" sz="2200" b="1" dirty="0" smtClean="0"/>
              <a:t> 19, assim como a todos os colaboradores que estiveram atuantes no período da pandemia. Juntos somos mais fortes!</a:t>
            </a:r>
            <a:endParaRPr lang="pt-BR" sz="22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611560" y="1412776"/>
            <a:ext cx="8280920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59" y="3573016"/>
            <a:ext cx="2218556" cy="221855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41" y="2549438"/>
            <a:ext cx="2492896" cy="249289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2528900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</a:t>
            </a:r>
            <a:r>
              <a:rPr lang="pt-BR" dirty="0" smtClean="0"/>
              <a:t>setembro</a:t>
            </a:r>
            <a:r>
              <a:rPr lang="pt-BR" dirty="0" smtClean="0"/>
              <a:t> </a:t>
            </a:r>
            <a:r>
              <a:rPr lang="pt-BR" dirty="0" smtClean="0"/>
              <a:t>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16074</TotalTime>
  <Words>667</Words>
  <Application>Microsoft Office PowerPoint</Application>
  <PresentationFormat>Apresentação na tela (4:3)</PresentationFormat>
  <Paragraphs>55</Paragraphs>
  <Slides>15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Setembro amarelo</vt:lpstr>
      <vt:lpstr>Setembro Laranja</vt:lpstr>
      <vt:lpstr>Setembro Laranja</vt:lpstr>
      <vt:lpstr>Setembro Laranja</vt:lpstr>
      <vt:lpstr> realizado o sorteio do brinde da ginástica laboral entre as participantes</vt:lpstr>
      <vt:lpstr>entrega do certificado de reconhecimento para os profissionais da linha de frente no enfrentamento a covid 19, assim como a todos os colaboradores que estiveram atuantes no período da pandemia. Juntos somos mais fortes!</vt:lpstr>
      <vt:lpstr> COMISSÃO DE EDUCAÇÃO PERMANENTE </vt:lpstr>
      <vt:lpstr>Treinamentos realizados: </vt:lpstr>
      <vt:lpstr>Curso de brigada de incêndio: </vt:lpstr>
      <vt:lpstr>Treinamentos realizados: </vt:lpstr>
      <vt:lpstr>Treinamentos e reuniões com as demais equipes do hr: 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723</cp:revision>
  <dcterms:created xsi:type="dcterms:W3CDTF">2018-12-12T17:27:47Z</dcterms:created>
  <dcterms:modified xsi:type="dcterms:W3CDTF">2021-10-08T15:42:41Z</dcterms:modified>
</cp:coreProperties>
</file>